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74" r:id="rId3"/>
    <p:sldId id="275" r:id="rId4"/>
    <p:sldId id="276" r:id="rId5"/>
    <p:sldId id="257" r:id="rId6"/>
    <p:sldId id="258" r:id="rId7"/>
    <p:sldId id="259" r:id="rId8"/>
    <p:sldId id="264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B405-527A-452E-BC34-3E21BB7847D1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D23EF6-9C30-47D9-ACAA-EC40E944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B405-527A-452E-BC34-3E21BB7847D1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D23EF6-9C30-47D9-ACAA-EC40E944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1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B405-527A-452E-BC34-3E21BB7847D1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D23EF6-9C30-47D9-ACAA-EC40E9443F0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812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B405-527A-452E-BC34-3E21BB7847D1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D23EF6-9C30-47D9-ACAA-EC40E944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3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B405-527A-452E-BC34-3E21BB7847D1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D23EF6-9C30-47D9-ACAA-EC40E9443F0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168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B405-527A-452E-BC34-3E21BB7847D1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D23EF6-9C30-47D9-ACAA-EC40E944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54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B405-527A-452E-BC34-3E21BB7847D1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3EF6-9C30-47D9-ACAA-EC40E944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59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B405-527A-452E-BC34-3E21BB7847D1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3EF6-9C30-47D9-ACAA-EC40E944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5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B405-527A-452E-BC34-3E21BB7847D1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3EF6-9C30-47D9-ACAA-EC40E944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9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B405-527A-452E-BC34-3E21BB7847D1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D23EF6-9C30-47D9-ACAA-EC40E944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5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B405-527A-452E-BC34-3E21BB7847D1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D23EF6-9C30-47D9-ACAA-EC40E944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5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B405-527A-452E-BC34-3E21BB7847D1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D23EF6-9C30-47D9-ACAA-EC40E944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6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B405-527A-452E-BC34-3E21BB7847D1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3EF6-9C30-47D9-ACAA-EC40E944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59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B405-527A-452E-BC34-3E21BB7847D1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3EF6-9C30-47D9-ACAA-EC40E944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1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B405-527A-452E-BC34-3E21BB7847D1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3EF6-9C30-47D9-ACAA-EC40E944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8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B405-527A-452E-BC34-3E21BB7847D1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D23EF6-9C30-47D9-ACAA-EC40E944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6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B405-527A-452E-BC34-3E21BB7847D1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D23EF6-9C30-47D9-ACAA-EC40E944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6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Развиваемся</a:t>
            </a:r>
            <a:r>
              <a:rPr lang="ru-RU" smtClean="0"/>
              <a:t>, играя.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0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datai/russkij-jazyk/Viktorina-dlja-1-klassa/0015-043-Izograf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" y="926147"/>
            <a:ext cx="443865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s02.infourok.ru/uploads/ex/0b7d/00085c64-5b526a09/1/hello_html_245a8b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89" y="148590"/>
            <a:ext cx="4382501" cy="65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6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obovsemka.com/wp-content/uploads/2015/03/rebusy-02.jpg.pagespeed.ce.juPg6Q6YQ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13678"/>
            <a:ext cx="11025505" cy="66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4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td0.mycdn.me/image?id=863855922990&amp;t=20&amp;plc=WEB&amp;tkn=*njInb-wXJUw_2did3msBIRvDe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84" y="289560"/>
            <a:ext cx="6344285" cy="60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372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teshka.ru/wp-content/uploads/2014/04/rebusysovetami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7222" y="993001"/>
            <a:ext cx="6731676" cy="4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teshka.ru/wp-content/uploads/2014/04/rebusysovetami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0762" y="882289"/>
            <a:ext cx="7020009" cy="49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07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dn2.arhivurokov.ru/multiurok/html/2018/05/10/s_5af491cc294c4/898944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73" y="628650"/>
            <a:ext cx="10152532" cy="597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47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3.infourok.ru/uploads/ex/0523/0006332a-24f95dc5/2/hello_html_4000744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1140" b="63607"/>
          <a:stretch/>
        </p:blipFill>
        <p:spPr bwMode="auto">
          <a:xfrm>
            <a:off x="788670" y="0"/>
            <a:ext cx="5154930" cy="27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ds04.infourok.ru/uploads/ex/0004/000e1d4b-489dc85c/640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" t="25236" r="5427" b="25514"/>
          <a:stretch/>
        </p:blipFill>
        <p:spPr bwMode="auto">
          <a:xfrm>
            <a:off x="2838121" y="3175533"/>
            <a:ext cx="7643189" cy="311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8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rhivurokov.ru/kopilka/up/html/2018/10/25/k_5bd159858f480/482048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4" y="381635"/>
            <a:ext cx="5263576" cy="285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ds04.infourok.ru/uploads/ex/0004/000e1d4b-489dc85c/640/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6" b="809"/>
          <a:stretch/>
        </p:blipFill>
        <p:spPr bwMode="auto">
          <a:xfrm>
            <a:off x="5584825" y="1808163"/>
            <a:ext cx="60960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65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dn4.imgbb.ru/community/116/1161841/201512/9c11188df4c6e4ad5ad76ee1d5e37c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" y="15395"/>
            <a:ext cx="4834255" cy="684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.pinimg.com/originals/e1/a0/71/e1a0710bb4af3f2ea4cc46d4ef74d1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705" y="15395"/>
            <a:ext cx="4873289" cy="689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82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8c4/00039ebb-5f9f5d85/1/hello_html_20ebb9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1"/>
          <a:stretch/>
        </p:blipFill>
        <p:spPr bwMode="auto">
          <a:xfrm>
            <a:off x="235584" y="125730"/>
            <a:ext cx="5456555" cy="644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pp.userapi.com/c847018/v847018232/e3150/WEJsWgNogt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80" y="0"/>
            <a:ext cx="441325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264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ov44.ru/wp-content/uploads/2015/04/2015-04-23-11-42-52-%D0%91%D0%B5%D0%B7-%D0%B8%D0%BC%D0%B5%D0%BD%D0%B8-1.odp-OpenOffice.org-Impr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2"/>
            <a:ext cx="62674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bov44.ru/wp-content/uploads/2015/04/2015-04-23-14-02-04-%D0%91%D0%B5%D0%B7-%D0%B8%D0%BC%D0%B5%D0%BD%D0%B8-1.odp-OpenOffice.org-Impr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95" y="1928177"/>
            <a:ext cx="634365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5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ÐºÐ¸Ðµ Ð³ÐµÐ¾Ð¼ÐµÑÑÐ¸ÑÐµÑÐºÐ¸Ðµ ÑÐ¸Ð³ÑÑÑ ÑÑ Ð²Ð¸Ð´Ð¸ÑÑ. ÐÐ°Ð¿Ð¾Ð¼Ð½Ð¸ Ð¸Ñ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54" y="0"/>
            <a:ext cx="8900161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502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3.infourok.ru/uploads/ex/03ae/00001735-141a5ba3/640/img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650" r="17889" b="1072"/>
          <a:stretch/>
        </p:blipFill>
        <p:spPr bwMode="auto">
          <a:xfrm>
            <a:off x="880110" y="308610"/>
            <a:ext cx="4491990" cy="51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900igr.net/up/datas/205497/0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4" t="24486"/>
          <a:stretch/>
        </p:blipFill>
        <p:spPr bwMode="auto">
          <a:xfrm>
            <a:off x="6596259" y="548640"/>
            <a:ext cx="4749286" cy="529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59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22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Ð°ÐºÐ¾Ð¹ ÑÐ¸Ð³ÑÑÑ Ð½Ðµ ÑÑÐ°Ð»Ð¾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90" y="0"/>
            <a:ext cx="8468995" cy="635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74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ÑÐ°Ð²Ð¸Ð»ÑÐ½Ð¾, Ð½Ðµ ÑÑÐ°Ð»Ð¾ ÑÑÐ°Ð¿ÐµÑÐ¸Ð¸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81171"/>
            <a:ext cx="8080375" cy="606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7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17/0000afde-6772b726/hello_html_mb03b3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5" y="331470"/>
            <a:ext cx="4572851" cy="618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02.fotocdn.net/s4/15/public_pin_l/307/2413376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70" y="150335"/>
            <a:ext cx="5406390" cy="660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2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i/doshkolnoe-obrazovanie/Logopedicheskie-igry/0011-012-Razvitie-zritelnogo-vnimani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" y="426719"/>
            <a:ext cx="7795260" cy="607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4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mart-kiddy.ru/images/my_images/razvivraskraski/chto_spraytano/Chto_spryatano_na_kartinke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5" y="-116875"/>
            <a:ext cx="4953255" cy="70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xn----gtbdmbeft1bdk.net/images/paint/1586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262890"/>
            <a:ext cx="4903470" cy="645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3.infourok.ru/uploads/ex/07bc/000585fb-26570f7b/hello_html_44a964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"/>
            <a:ext cx="12347588" cy="584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8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up/datai/142498/0012-010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90" y="116037"/>
            <a:ext cx="8478520" cy="665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9356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</TotalTime>
  <Words>8</Words>
  <Application>Microsoft Office PowerPoint</Application>
  <PresentationFormat>Широкоэкранный</PresentationFormat>
  <Paragraphs>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Легкий дым</vt:lpstr>
      <vt:lpstr>Развиваемся, играя.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10</cp:revision>
  <dcterms:created xsi:type="dcterms:W3CDTF">2019-02-11T06:50:17Z</dcterms:created>
  <dcterms:modified xsi:type="dcterms:W3CDTF">2019-02-18T07:10:54Z</dcterms:modified>
</cp:coreProperties>
</file>